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25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052" y="653415"/>
            <a:ext cx="7480697" cy="5123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Mercedes-TPOT Project: Predicting Outcomes using Data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318052" y="6133624"/>
            <a:ext cx="7480697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AutoML to predict Mercedes-Benz car production outcomes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18052" y="7179112"/>
            <a:ext cx="380167" cy="380167"/>
          </a:xfrm>
          <a:prstGeom prst="roundRect">
            <a:avLst>
              <a:gd name="adj" fmla="val 2405018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816923" y="7161252"/>
            <a:ext cx="1785580" cy="415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7422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References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51603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List key references.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58967" y="4188738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He, X., Zhao, K., &amp; Chu, X. (2019). "AutoML: A Survey of the State-of-the-Art."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58967" y="5065157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Chakraborty, P., Sarkar, A., &amp; Mukherjee, A. (2020). "Predictive Modeling in Automotive Sector."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4977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0915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Mercedes-TPOT project: predicting production outcomes using Mercedes-Benz data.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0419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2277" y="6134457"/>
            <a:ext cx="13894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1666280" y="60419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TPOT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666280" y="6575822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Tree-based Pipeline Optimization Tool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668" y="60419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07975" y="6134457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8240911" y="604194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240911" y="6575822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Predicting outcomes using Mercedes-Benz car data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9991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Motivation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Importance of predictive analytics in the automotive industry.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Predictive Analytics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501729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Helps to improve efficiency and reduce costs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AutoML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501729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AutoML tools like TPOT can automate the process of building machine learning models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907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Dataset Description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323254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source: Mercedes-Benz manufacturing data.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905250"/>
            <a:ext cx="7415927" cy="2233613"/>
          </a:xfrm>
          <a:prstGeom prst="roundRect">
            <a:avLst>
              <a:gd name="adj" fmla="val 464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65677" y="3920490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613327" y="407622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078397" y="4076224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Production Processes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1539657" y="407622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Resource Usage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65677" y="5022056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3327" y="517779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Target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078397" y="5177790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Production Delays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1539657" y="5177790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Resource Inefficiencies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8244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Literature Review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262425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insights from previous research on AutoML.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5746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2277" y="3667125"/>
            <a:ext cx="13894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1666280" y="35746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AutoML Overview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666280" y="410849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 et al. (2019): AutoML: A Survey of the State-of-the-Art.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64037" y="542305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3343" y="5515570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1666280" y="5423059"/>
            <a:ext cx="533471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Predictive Modeling in Automotive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6280" y="595693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Chakraborty et al. (2020): Highlights the importance of ML in optimizing automotive processes.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0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108" y="2928938"/>
            <a:ext cx="4801195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Methodology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2108" y="3817144"/>
            <a:ext cx="1328618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preprocessing, feature engineering, and scaling.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303770" y="4340304"/>
            <a:ext cx="22860" cy="3360896"/>
          </a:xfrm>
          <a:prstGeom prst="roundRect">
            <a:avLst>
              <a:gd name="adj" fmla="val 352846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6449913" y="4760833"/>
            <a:ext cx="672108" cy="22860"/>
          </a:xfrm>
          <a:prstGeom prst="roundRect">
            <a:avLst>
              <a:gd name="adj" fmla="val 352846"/>
            </a:avLst>
          </a:prstGeom>
          <a:solidFill>
            <a:srgbClr val="B8C3DF"/>
          </a:solidFill>
          <a:ln/>
        </p:spPr>
      </p:sp>
      <p:sp>
        <p:nvSpPr>
          <p:cNvPr id="7" name="Shape 4"/>
          <p:cNvSpPr/>
          <p:nvPr/>
        </p:nvSpPr>
        <p:spPr>
          <a:xfrm>
            <a:off x="7099161" y="4556284"/>
            <a:ext cx="432078" cy="43207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61086" y="4628198"/>
            <a:ext cx="10810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3858458" y="4532352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Preprocessing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72108" y="4947523"/>
            <a:ext cx="558688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Handling missing data, feature engineering, and scaling.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508379" y="5721072"/>
            <a:ext cx="672108" cy="22860"/>
          </a:xfrm>
          <a:prstGeom prst="roundRect">
            <a:avLst>
              <a:gd name="adj" fmla="val 352846"/>
            </a:avLst>
          </a:prstGeom>
          <a:solidFill>
            <a:srgbClr val="B8C3DF"/>
          </a:solidFill>
          <a:ln/>
        </p:spPr>
      </p:sp>
      <p:sp>
        <p:nvSpPr>
          <p:cNvPr id="12" name="Shape 9"/>
          <p:cNvSpPr/>
          <p:nvPr/>
        </p:nvSpPr>
        <p:spPr>
          <a:xfrm>
            <a:off x="7099161" y="5516523"/>
            <a:ext cx="432078" cy="43207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30844" y="5588437"/>
            <a:ext cx="16859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371403" y="5492591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TPOT Process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371403" y="5907762"/>
            <a:ext cx="558688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selection of the best machine learning pipeline.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449913" y="6585228"/>
            <a:ext cx="672108" cy="22860"/>
          </a:xfrm>
          <a:prstGeom prst="roundRect">
            <a:avLst>
              <a:gd name="adj" fmla="val 352846"/>
            </a:avLst>
          </a:prstGeom>
          <a:solidFill>
            <a:srgbClr val="B8C3DF"/>
          </a:solidFill>
          <a:ln/>
        </p:spPr>
      </p:sp>
      <p:sp>
        <p:nvSpPr>
          <p:cNvPr id="17" name="Shape 14"/>
          <p:cNvSpPr/>
          <p:nvPr/>
        </p:nvSpPr>
        <p:spPr>
          <a:xfrm>
            <a:off x="7099161" y="6380678"/>
            <a:ext cx="432078" cy="43207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30368" y="6452592"/>
            <a:ext cx="16966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3858458" y="6356747"/>
            <a:ext cx="24005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Algorithms Used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72108" y="6771918"/>
            <a:ext cx="558688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Random Forest, Gradient Boosting.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6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176" y="3651766"/>
            <a:ext cx="5973008" cy="746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Results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836176" y="4756785"/>
            <a:ext cx="12958048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performance: accuracy, F1-score.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6176" y="5407819"/>
            <a:ext cx="4160163" cy="2156460"/>
          </a:xfrm>
          <a:prstGeom prst="roundRect">
            <a:avLst>
              <a:gd name="adj" fmla="val 465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82635" y="5654278"/>
            <a:ext cx="2986445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Selected Pipeline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082635" y="6170890"/>
            <a:ext cx="3667244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combination of Random Forest and Gradient Boosting algorithms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178" y="5407819"/>
            <a:ext cx="4160163" cy="2156460"/>
          </a:xfrm>
          <a:prstGeom prst="roundRect">
            <a:avLst>
              <a:gd name="adj" fmla="val 465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81637" y="5654278"/>
            <a:ext cx="2986445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Accuracy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481637" y="6170890"/>
            <a:ext cx="3667244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 achieved high accuracy in predicting production outcomes.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9634180" y="5407819"/>
            <a:ext cx="4160163" cy="2156460"/>
          </a:xfrm>
          <a:prstGeom prst="roundRect">
            <a:avLst>
              <a:gd name="adj" fmla="val 465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0640" y="5654278"/>
            <a:ext cx="2986445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Evaluation Metrics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9880640" y="6170890"/>
            <a:ext cx="3667244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accuracy, F1-score, and other relevant metrics to evaluate model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164" y="614243"/>
            <a:ext cx="5584627" cy="69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GAP Analysis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8164" y="1647349"/>
            <a:ext cx="758047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gaps and plan improvements.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164" y="2255877"/>
            <a:ext cx="1116925" cy="17870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20132" y="2479238"/>
            <a:ext cx="346424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Limited Dataset Diversity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720132" y="2962156"/>
            <a:ext cx="612850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the dataset with more diverse data points.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164" y="4042886"/>
            <a:ext cx="1116925" cy="17870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20132" y="4266248"/>
            <a:ext cx="586466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Over-reliance on Default Hyperparameters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720132" y="4749165"/>
            <a:ext cx="6128504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 hyperparameter tuning to optimize model performance.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164" y="5829895"/>
            <a:ext cx="1116925" cy="17870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20132" y="6053257"/>
            <a:ext cx="329600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Focus on Accuracy Only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720132" y="6536174"/>
            <a:ext cx="6128504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and use additional evaluation metrics, such as precision, recall, and AUC.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933" y="1001316"/>
            <a:ext cx="6903244" cy="715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 &amp; Next Steps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800933" y="2059662"/>
            <a:ext cx="7542133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TPOT has helped optimize predictions.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0933" y="2940606"/>
            <a:ext cx="514826" cy="514826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3934" y="3026331"/>
            <a:ext cx="12870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1544598" y="2940606"/>
            <a:ext cx="3412450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Hyperparameter Tuning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544598" y="3435429"/>
            <a:ext cx="679846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Fine-tune the model's parameters for better performance.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800933" y="4287798"/>
            <a:ext cx="514826" cy="514826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57977" y="4373523"/>
            <a:ext cx="20073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1544598" y="4287798"/>
            <a:ext cx="2860477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Expand the Dataset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544598" y="4782622"/>
            <a:ext cx="6798469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 the size and diversity of the data for better generalization.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0933" y="6001107"/>
            <a:ext cx="514826" cy="514826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7263" y="6086832"/>
            <a:ext cx="20216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1544598" y="6001107"/>
            <a:ext cx="5122545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Explore Different Evaluation Metrics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1544598" y="6495931"/>
            <a:ext cx="6798469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Include additional metrics to get a more comprehensive understanding of the model's performance.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Alexandria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 harshith</cp:lastModifiedBy>
  <cp:revision>2</cp:revision>
  <dcterms:created xsi:type="dcterms:W3CDTF">2024-09-13T14:20:07Z</dcterms:created>
  <dcterms:modified xsi:type="dcterms:W3CDTF">2024-09-13T09:04:38Z</dcterms:modified>
</cp:coreProperties>
</file>